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315" r:id="rId22"/>
    <p:sldId id="276" r:id="rId23"/>
    <p:sldId id="277" r:id="rId24"/>
    <p:sldId id="278" r:id="rId25"/>
    <p:sldId id="279" r:id="rId26"/>
    <p:sldId id="280" r:id="rId27"/>
    <p:sldId id="287" r:id="rId28"/>
    <p:sldId id="285" r:id="rId29"/>
    <p:sldId id="288" r:id="rId30"/>
    <p:sldId id="289" r:id="rId31"/>
    <p:sldId id="290" r:id="rId32"/>
    <p:sldId id="291" r:id="rId33"/>
    <p:sldId id="292" r:id="rId34"/>
    <p:sldId id="293" r:id="rId35"/>
    <p:sldId id="294" r:id="rId36"/>
    <p:sldId id="295" r:id="rId37"/>
    <p:sldId id="286" r:id="rId38"/>
    <p:sldId id="282" r:id="rId39"/>
    <p:sldId id="309" r:id="rId40"/>
    <p:sldId id="314" r:id="rId41"/>
    <p:sldId id="297" r:id="rId42"/>
    <p:sldId id="300" r:id="rId43"/>
    <p:sldId id="298" r:id="rId44"/>
    <p:sldId id="299" r:id="rId45"/>
    <p:sldId id="313" r:id="rId46"/>
    <p:sldId id="305" r:id="rId47"/>
    <p:sldId id="306" r:id="rId48"/>
    <p:sldId id="296" r:id="rId49"/>
    <p:sldId id="283" r:id="rId50"/>
    <p:sldId id="302" r:id="rId51"/>
    <p:sldId id="303" r:id="rId52"/>
    <p:sldId id="304" r:id="rId53"/>
    <p:sldId id="301" r:id="rId54"/>
    <p:sldId id="316" r:id="rId55"/>
    <p:sldId id="311" r:id="rId56"/>
    <p:sldId id="312"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D15C5"/>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12"/>
    <p:restoredTop sz="69444"/>
  </p:normalViewPr>
  <p:slideViewPr>
    <p:cSldViewPr snapToGrid="0">
      <p:cViewPr varScale="1">
        <p:scale>
          <a:sx n="82" d="100"/>
          <a:sy n="82"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31/08/2023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this module,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31/08/2023</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31/08/2023</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6.png"/><Relationship Id="rId12" Type="http://schemas.microsoft.com/office/2007/relationships/hdphoto" Target="../media/hdphoto7.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image" Target="../media/image40.png"/><Relationship Id="rId10" Type="http://schemas.microsoft.com/office/2007/relationships/hdphoto" Target="../media/hdphoto15.wdp"/><Relationship Id="rId4" Type="http://schemas.openxmlformats.org/officeDocument/2006/relationships/image" Target="../media/image39.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1.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7.png"/><Relationship Id="rId7"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58.jpe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3.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jpe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 Id="rId9" Type="http://schemas.openxmlformats.org/officeDocument/2006/relationships/image" Target="../media/image103.jpeg"/></Relationships>
</file>

<file path=ppt/slides/_rels/slide4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jpeg"/><Relationship Id="rId5" Type="http://schemas.openxmlformats.org/officeDocument/2006/relationships/image" Target="../media/image106.jpeg"/><Relationship Id="rId10" Type="http://schemas.openxmlformats.org/officeDocument/2006/relationships/image" Target="../media/image111.jpeg"/><Relationship Id="rId4" Type="http://schemas.openxmlformats.org/officeDocument/2006/relationships/image" Target="../media/image105.png"/><Relationship Id="rId9" Type="http://schemas.openxmlformats.org/officeDocument/2006/relationships/image" Target="../media/image110.jpe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123.png"/><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8.jpg"/><Relationship Id="rId3" Type="http://schemas.openxmlformats.org/officeDocument/2006/relationships/image" Target="../media/image67.png"/><Relationship Id="rId7" Type="http://schemas.openxmlformats.org/officeDocument/2006/relationships/image" Target="../media/image70.jpeg"/><Relationship Id="rId12"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126.png"/><Relationship Id="rId5" Type="http://schemas.openxmlformats.org/officeDocument/2006/relationships/image" Target="../media/image68.jpeg"/><Relationship Id="rId10" Type="http://schemas.openxmlformats.org/officeDocument/2006/relationships/image" Target="../media/image125.png"/><Relationship Id="rId4" Type="http://schemas.openxmlformats.org/officeDocument/2006/relationships/image" Target="../media/image58.jpeg"/><Relationship Id="rId9"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8.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par>
                                <p:cTn id="30" presetID="9"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585048"/>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7"/>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dissolve">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Groups and group projects</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3192977" y="2171701"/>
            <a:ext cx="4010703" cy="435133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8A98-E2AB-A6DF-A6E7-B30046116B23}"/>
              </a:ext>
            </a:extLst>
          </p:cNvPr>
          <p:cNvSpPr>
            <a:spLocks noGrp="1"/>
          </p:cNvSpPr>
          <p:nvPr>
            <p:ph type="title"/>
          </p:nvPr>
        </p:nvSpPr>
        <p:spPr/>
        <p:txBody>
          <a:bodyPr/>
          <a:lstStyle/>
          <a:p>
            <a:r>
              <a:rPr lang="en-BE" dirty="0"/>
              <a:t>Survey</a:t>
            </a:r>
          </a:p>
        </p:txBody>
      </p:sp>
      <p:pic>
        <p:nvPicPr>
          <p:cNvPr id="4098" name="Picture 2" descr="Forms response chart. Question title: 7. How many months of industry software development experience did you have before the beginning of class 472/672&#10;. Number of responses: 27 responses.">
            <a:extLst>
              <a:ext uri="{FF2B5EF4-FFF2-40B4-BE49-F238E27FC236}">
                <a16:creationId xmlns:a16="http://schemas.microsoft.com/office/drawing/2014/main" id="{CB3BD0EC-A6E4-52B6-CF3F-4ECAA1415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29" y="276999"/>
            <a:ext cx="7589038" cy="3441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352CC5-B9BF-1666-F8A3-C2FEA9D7138E}"/>
              </a:ext>
            </a:extLst>
          </p:cNvPr>
          <p:cNvSpPr txBox="1"/>
          <p:nvPr/>
        </p:nvSpPr>
        <p:spPr>
          <a:xfrm>
            <a:off x="928607" y="3783600"/>
            <a:ext cx="10334786" cy="923330"/>
          </a:xfrm>
          <a:prstGeom prst="rect">
            <a:avLst/>
          </a:prstGeom>
          <a:noFill/>
        </p:spPr>
        <p:txBody>
          <a:bodyPr wrap="square">
            <a:spAutoFit/>
          </a:bodyPr>
          <a:lstStyle/>
          <a:p>
            <a:r>
              <a:rPr lang="en-GB" b="0" i="0" dirty="0">
                <a:solidFill>
                  <a:srgbClr val="202124"/>
                </a:solidFill>
                <a:effectLst/>
                <a:latin typeface="Roboto" panose="020F0502020204030204" pitchFamily="34" charset="0"/>
              </a:rPr>
              <a:t>10. If you already have a team project idea, please state the title and a brief project description. Feel free to list more than one project idea.</a:t>
            </a:r>
            <a:br>
              <a:rPr lang="en-GB" dirty="0"/>
            </a:br>
            <a:endParaRPr lang="en-BE" dirty="0"/>
          </a:p>
        </p:txBody>
      </p:sp>
      <p:grpSp>
        <p:nvGrpSpPr>
          <p:cNvPr id="6" name="Group 5">
            <a:extLst>
              <a:ext uri="{FF2B5EF4-FFF2-40B4-BE49-F238E27FC236}">
                <a16:creationId xmlns:a16="http://schemas.microsoft.com/office/drawing/2014/main" id="{34B52733-9CA8-9491-841B-5194DE36F61E}"/>
              </a:ext>
            </a:extLst>
          </p:cNvPr>
          <p:cNvGrpSpPr/>
          <p:nvPr/>
        </p:nvGrpSpPr>
        <p:grpSpPr>
          <a:xfrm>
            <a:off x="1715640" y="4509138"/>
            <a:ext cx="2988786" cy="1526373"/>
            <a:chOff x="4513006" y="1484671"/>
            <a:chExt cx="2988786" cy="1526373"/>
          </a:xfrm>
        </p:grpSpPr>
        <p:pic>
          <p:nvPicPr>
            <p:cNvPr id="7" name="Picture 6" descr="Teacher Icon Images – Browse 320,829 Stock Photos, Vectors, and Video |  Adobe Stock">
              <a:extLst>
                <a:ext uri="{FF2B5EF4-FFF2-40B4-BE49-F238E27FC236}">
                  <a16:creationId xmlns:a16="http://schemas.microsoft.com/office/drawing/2014/main" id="{0579AB5B-51F7-5C76-1746-C691A1C3E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69" t="57146" r="7044" b="11588"/>
            <a:stretch/>
          </p:blipFill>
          <p:spPr bwMode="auto">
            <a:xfrm>
              <a:off x="4690207" y="1645753"/>
              <a:ext cx="2811585" cy="13652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262EB2-9997-22D4-A9B6-E69CE1A22EC7}"/>
                </a:ext>
              </a:extLst>
            </p:cNvPr>
            <p:cNvSpPr/>
            <p:nvPr/>
          </p:nvSpPr>
          <p:spPr>
            <a:xfrm>
              <a:off x="4513006" y="1484671"/>
              <a:ext cx="265471" cy="973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9" name="TextBox 8">
            <a:extLst>
              <a:ext uri="{FF2B5EF4-FFF2-40B4-BE49-F238E27FC236}">
                <a16:creationId xmlns:a16="http://schemas.microsoft.com/office/drawing/2014/main" id="{D1B1B5DB-A54F-C8E3-493B-64F1CDB60809}"/>
              </a:ext>
            </a:extLst>
          </p:cNvPr>
          <p:cNvSpPr txBox="1"/>
          <p:nvPr/>
        </p:nvSpPr>
        <p:spPr>
          <a:xfrm>
            <a:off x="1715640" y="5911270"/>
            <a:ext cx="3482644" cy="646331"/>
          </a:xfrm>
          <a:prstGeom prst="rect">
            <a:avLst/>
          </a:prstGeom>
          <a:noFill/>
        </p:spPr>
        <p:txBody>
          <a:bodyPr wrap="square" rtlCol="0">
            <a:spAutoFit/>
          </a:bodyPr>
          <a:lstStyle/>
          <a:p>
            <a:r>
              <a:rPr lang="en-BE" dirty="0"/>
              <a:t>Project ideas - 9 resp ondents</a:t>
            </a:r>
          </a:p>
          <a:p>
            <a:pPr marL="285750" indent="-285750">
              <a:buFont typeface="Arial" panose="020B0604020202020204" pitchFamily="34" charset="0"/>
              <a:buChar char="•"/>
            </a:pPr>
            <a:r>
              <a:rPr lang="en-BE" dirty="0"/>
              <a:t>5 project ideas from one person</a:t>
            </a:r>
          </a:p>
        </p:txBody>
      </p:sp>
      <p:sp>
        <p:nvSpPr>
          <p:cNvPr id="10" name="Right Arrow 9">
            <a:extLst>
              <a:ext uri="{FF2B5EF4-FFF2-40B4-BE49-F238E27FC236}">
                <a16:creationId xmlns:a16="http://schemas.microsoft.com/office/drawing/2014/main" id="{18C3248F-20F2-7AEA-48F3-6530DF2E0D11}"/>
              </a:ext>
            </a:extLst>
          </p:cNvPr>
          <p:cNvSpPr/>
          <p:nvPr/>
        </p:nvSpPr>
        <p:spPr>
          <a:xfrm>
            <a:off x="6463214" y="5169248"/>
            <a:ext cx="1024362" cy="58010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11" name="Group 10">
            <a:extLst>
              <a:ext uri="{FF2B5EF4-FFF2-40B4-BE49-F238E27FC236}">
                <a16:creationId xmlns:a16="http://schemas.microsoft.com/office/drawing/2014/main" id="{FEEA05C7-CE07-CA6A-8366-72704214C55F}"/>
              </a:ext>
            </a:extLst>
          </p:cNvPr>
          <p:cNvGrpSpPr/>
          <p:nvPr/>
        </p:nvGrpSpPr>
        <p:grpSpPr>
          <a:xfrm>
            <a:off x="8221310" y="4509138"/>
            <a:ext cx="2473808" cy="2071863"/>
            <a:chOff x="838200" y="3239497"/>
            <a:chExt cx="2473808" cy="2071863"/>
          </a:xfrm>
        </p:grpSpPr>
        <p:pic>
          <p:nvPicPr>
            <p:cNvPr id="12" name="Picture 8" descr="group discussion Icon - Free PNG &amp; SVG 1163892 - Noun Project">
              <a:extLst>
                <a:ext uri="{FF2B5EF4-FFF2-40B4-BE49-F238E27FC236}">
                  <a16:creationId xmlns:a16="http://schemas.microsoft.com/office/drawing/2014/main" id="{C8025448-7B4D-580B-4965-69D61FB73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838" y="3239497"/>
              <a:ext cx="1702531" cy="17025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90AA29-C814-A848-1997-FCA5A652D061}"/>
                </a:ext>
              </a:extLst>
            </p:cNvPr>
            <p:cNvSpPr txBox="1"/>
            <p:nvPr/>
          </p:nvSpPr>
          <p:spPr>
            <a:xfrm>
              <a:off x="838200" y="4942028"/>
              <a:ext cx="2473808" cy="369332"/>
            </a:xfrm>
            <a:prstGeom prst="rect">
              <a:avLst/>
            </a:prstGeom>
            <a:noFill/>
          </p:spPr>
          <p:txBody>
            <a:bodyPr wrap="square" rtlCol="0">
              <a:spAutoFit/>
            </a:bodyPr>
            <a:lstStyle/>
            <a:p>
              <a:pPr algn="ctr"/>
              <a:endParaRPr lang="en-BE" dirty="0"/>
            </a:p>
          </p:txBody>
        </p:sp>
      </p:grpSp>
    </p:spTree>
    <p:extLst>
      <p:ext uri="{BB962C8B-B14F-4D97-AF65-F5344CB8AC3E}">
        <p14:creationId xmlns:p14="http://schemas.microsoft.com/office/powerpoint/2010/main" val="3081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(&gt;85)</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30633</TotalTime>
  <Words>6973</Words>
  <Application>Microsoft Macintosh PowerPoint</Application>
  <PresentationFormat>Widescreen</PresentationFormat>
  <Paragraphs>726</Paragraphs>
  <Slides>56</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Calibri Light</vt:lpstr>
      <vt:lpstr>Menlo</vt:lpstr>
      <vt:lpstr>OpenSans</vt:lpstr>
      <vt:lpstr>Roboto</vt:lpstr>
      <vt:lpstr>Source Sans Pro</vt:lpstr>
      <vt:lpstr>Times New Roman</vt:lpstr>
      <vt:lpstr>Office Theme</vt:lpstr>
      <vt:lpstr>Git and GitHub</vt:lpstr>
      <vt:lpstr>Anouncements</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Survey</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171</cp:revision>
  <dcterms:created xsi:type="dcterms:W3CDTF">2022-12-01T21:47:15Z</dcterms:created>
  <dcterms:modified xsi:type="dcterms:W3CDTF">2023-09-06T21:44:33Z</dcterms:modified>
</cp:coreProperties>
</file>